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25.jpg"/>
  <Relationship Id="rId3" Type="http://schemas.openxmlformats.org/officeDocument/2006/relationships/image" Target="../media/PCR-EAPCI-TEXTBOOK-Dark-v21826.png"/>
  <Relationship Id="rId4" Type="http://schemas.openxmlformats.org/officeDocument/2006/relationships/image" Target="../media/9ef612b4425669dba401f1a4f08711571827.png"/>
  <Relationship Id="rId5" Type="http://schemas.openxmlformats.org/officeDocument/2006/relationships/image" Target="../media/101_1604_Figure3182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dified Medina classificationAn anatomical-based description of the three components of a bifurcation lesion. Before the first comma, 1 or 0 depending on the presence or not of > 50% stenosis in the proximal main vessel, between the two commas the same for distal main vessel, after the second comma the same for side branch (from A. Medina).]]></a:t>
            </a:r>
          </a:p>
        </p:txBody>
      </p:sp>
      <p:pic>
        <p:nvPicPr>
          <p:cNvPr id="9" name="101_1604_Figur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2300" y="952500"/>
            <a:ext cx="5848350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2025-07-31T08:38:07Z</dcterms:created>
  <dcterms:modified xsi:type="dcterms:W3CDTF">2025-07-31T08:38:07Z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