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773.jpg"/>
  <Relationship Id="rId3" Type="http://schemas.openxmlformats.org/officeDocument/2006/relationships/image" Target="../media/PCR-EAPCI-TEXTBOOK-Dark-v21774.png"/>
  <Relationship Id="rId4" Type="http://schemas.openxmlformats.org/officeDocument/2006/relationships/image" Target="../media/1883a1d556246e9e3e0e2f6c46d1ab281775.png"/>
  <Relationship Id="rId5" Type="http://schemas.openxmlformats.org/officeDocument/2006/relationships/image" Target="../media/101_3282_Figure3017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furcation lesions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furcation lesions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Thierry Lefèvre, Thomas Hovass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chematic drawing of the deployed Tryton stent platform showing it’s different components. The wide stent strut aperture over the transition zone facilitates wiring of the main branch and passage of equipment.]]></a:t>
            </a:r>
          </a:p>
        </p:txBody>
      </p:sp>
      <p:pic>
        <p:nvPicPr>
          <p:cNvPr id="9" name="101_3282_Figure30" descr=""/>
          <p:cNvPicPr>
            <a:picLocks noChangeAspect="1"/>
          </p:cNvPicPr>
          <p:nvPr/>
        </p:nvPicPr>
        <p:blipFill>
          <a:blip r:embed="rId5"/>
          <a:stretch>
            <a:fillRect/>
          </a:stretch>
        </p:blipFill>
        <p:spPr>
          <a:xfrm>
            <a:off x="4019550" y="1381125"/>
            <a:ext cx="4152900" cy="3219450"/>
          </a:xfrm>
          <a:prstGeom prst="rect">
            <a:avLst/>
          </a:prstGeom>
          <a:noFill/>
        </p:spPr>
      </p:pic>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2025-07-31T08:38:09Z</dcterms:created>
  <dcterms:modified xsi:type="dcterms:W3CDTF">2025-07-31T08:38:09Z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