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721.jpg"/>
  <Relationship Id="rId3" Type="http://schemas.openxmlformats.org/officeDocument/2006/relationships/image" Target="../media/PCR-EAPCI-TEXTBOOK-Dark-v21722.png"/>
  <Relationship Id="rId4" Type="http://schemas.openxmlformats.org/officeDocument/2006/relationships/image" Target="../media/60bfe4596492a58bd72f4c8f4bd02cbb1723.png"/>
  <Relationship Id="rId5" Type="http://schemas.openxmlformats.org/officeDocument/2006/relationships/image" Target="../media/101_1605_Figure4172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furcation lesion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furcation lesion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Thierry Lefèvre, Thomas Hovass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 example of dedicated bifurcation QCA softwareThe reference functions from PM to DM and from PM and SB are not linear as usual (red dotted line), but constant proximal and distal to the bifurcation and stepped at the level of the bifurcation (from P. Serruys).]]></a:t>
            </a:r>
          </a:p>
        </p:txBody>
      </p:sp>
      <p:pic>
        <p:nvPicPr>
          <p:cNvPr id="9" name="101_1605_Figure4" descr=""/>
          <p:cNvPicPr>
            <a:picLocks noChangeAspect="1"/>
          </p:cNvPicPr>
          <p:nvPr/>
        </p:nvPicPr>
        <p:blipFill>
          <a:blip r:embed="rId5"/>
          <a:stretch>
            <a:fillRect/>
          </a:stretch>
        </p:blipFill>
        <p:spPr>
          <a:xfrm>
            <a:off x="3028950" y="952500"/>
            <a:ext cx="6124575" cy="4076700"/>
          </a:xfrm>
          <a:prstGeom prst="rect">
            <a:avLst/>
          </a:prstGeom>
          <a:noFill/>
        </p:spPr>
      </p:pic>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2025-07-31T08:38:07Z</dcterms:created>
  <dcterms:modified xsi:type="dcterms:W3CDTF">2025-07-31T08:38:07Z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