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29.jpg"/>
  <Relationship Id="rId3" Type="http://schemas.openxmlformats.org/officeDocument/2006/relationships/image" Target="../media/PCR-EAPCI-TEXTBOOK-Dark-v21830.png"/>
  <Relationship Id="rId4" Type="http://schemas.openxmlformats.org/officeDocument/2006/relationships/image" Target="../media/a2b86569dfaacc636b52e65f60fc7de01831.png"/>
  <Relationship Id="rId5" Type="http://schemas.openxmlformats.org/officeDocument/2006/relationships/image" Target="../media/101_1606_Figure518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BC proposal for presentation of bifurcation QCA results. (11 segments) (from A. Lansky)]]></a:t>
            </a:r>
          </a:p>
        </p:txBody>
      </p:sp>
      <p:pic>
        <p:nvPicPr>
          <p:cNvPr id="9" name="101_1606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450" y="952500"/>
            <a:ext cx="64960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