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25.jpg"/>
  <Relationship Id="rId3" Type="http://schemas.openxmlformats.org/officeDocument/2006/relationships/image" Target="../media/PCR-EAPCI-TEXTBOOK-Dark-v21726.png"/>
  <Relationship Id="rId4" Type="http://schemas.openxmlformats.org/officeDocument/2006/relationships/image" Target="../media/5ab82f59c70ef528e9a09c42c1d9164d1727.png"/>
  <Relationship Id="rId5" Type="http://schemas.openxmlformats.org/officeDocument/2006/relationships/image" Target="../media/101_1607_Figure617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 operational description of the possible permutations when stenting a bifurcation lesion MADS classification (2019)]]></a:t>
            </a:r>
          </a:p>
        </p:txBody>
      </p:sp>
      <p:pic>
        <p:nvPicPr>
          <p:cNvPr id="9" name="101_1607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6475" y="952500"/>
            <a:ext cx="76295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