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33.jpg"/>
  <Relationship Id="rId3" Type="http://schemas.openxmlformats.org/officeDocument/2006/relationships/image" Target="../media/PCR-EAPCI-TEXTBOOK-Dark-v21834.png"/>
  <Relationship Id="rId4" Type="http://schemas.openxmlformats.org/officeDocument/2006/relationships/image" Target="../media/87ff750d5facaba97c3af8fd0f80afe01835.png"/>
  <Relationship Id="rId5" Type="http://schemas.openxmlformats.org/officeDocument/2006/relationships/image" Target="../media/101_1608_Figure718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pdated MADS classification of inverted techniques (2019)]]></a:t>
            </a:r>
          </a:p>
        </p:txBody>
      </p:sp>
      <p:pic>
        <p:nvPicPr>
          <p:cNvPr id="9" name="101_1608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6475" y="952500"/>
            <a:ext cx="76200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