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29.jpg"/>
  <Relationship Id="rId3" Type="http://schemas.openxmlformats.org/officeDocument/2006/relationships/image" Target="../media/PCR-EAPCI-TEXTBOOK-Dark-v21730.png"/>
  <Relationship Id="rId4" Type="http://schemas.openxmlformats.org/officeDocument/2006/relationships/image" Target="../media/30d07f8cb6b85c7e147580e072cfca071731.png"/>
  <Relationship Id="rId5" Type="http://schemas.openxmlformats.org/officeDocument/2006/relationships/image" Target="../media/101_1610_Figure817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 years death rate in the Nordic study (Provisional vs 2 systematic stents). From Steigen et al. TCT 2016]]></a:t>
            </a:r>
          </a:p>
        </p:txBody>
      </p:sp>
      <p:pic>
        <p:nvPicPr>
          <p:cNvPr id="9" name="101_1610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300" y="952500"/>
            <a:ext cx="4333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