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37.jpg"/>
  <Relationship Id="rId3" Type="http://schemas.openxmlformats.org/officeDocument/2006/relationships/image" Target="../media/PCR-EAPCI-TEXTBOOK-Dark-v21838.png"/>
  <Relationship Id="rId4" Type="http://schemas.openxmlformats.org/officeDocument/2006/relationships/image" Target="../media/a9c7c65c6019266dc3aa7082a99d20851839.png"/>
  <Relationship Id="rId5" Type="http://schemas.openxmlformats.org/officeDocument/2006/relationships/image" Target="../media/101_2665_Figure918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 years death rate in the BBC-Nordic metanalysis (provisional vs sytematic two stents). From Behan et al. (reference 307)]]></a:t>
            </a:r>
          </a:p>
        </p:txBody>
      </p:sp>
      <p:pic>
        <p:nvPicPr>
          <p:cNvPr id="9" name="101_2665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952500"/>
            <a:ext cx="61817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