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12192000" cy="66675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429673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template-chapter1493.jpg"/>
  <Relationship Id="rId3" Type="http://schemas.openxmlformats.org/officeDocument/2006/relationships/image" Target="../media/PCR-EAPCI-TEXTBOOK-Dark-v21494.png"/>
  <Relationship Id="rId4" Type="http://schemas.openxmlformats.org/officeDocument/2006/relationships/image" Target="../media/944b34d265e90c2c356f850d9ef69acc1495.png"/>
  <Relationship Id="rId5" Type="http://schemas.openxmlformats.org/officeDocument/2006/relationships/image" Target="../media/95_1453_Image10149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12192000" cy="6905625"/>
          <a:chOff x="0" y="0"/>
          <a:chExt cx="12192000" cy="6905625"/>
        </a:xfrm>
      </p:grpSpPr>
      <p:pic>
        <p:nvPicPr>
          <p:cNvPr id="2" name="background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</p:spPr>
      </p:pic>
      <p:pic>
        <p:nvPicPr>
          <p:cNvPr id="3" name="Bioresorbable scaffolds" descr="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2875" y="123825"/>
            <a:ext cx="2428875" cy="523875"/>
          </a:xfrm>
          <a:prstGeom prst="rect">
            <a:avLst/>
          </a:prstGeom>
          <a:noFill/>
        </p:spPr>
      </p:pic>
      <p:sp>
        <p:nvSpPr>
          <p:cNvPr id="4" name=""/>
          <p:cNvSpPr txBox="1"/>
          <p:nvPr/>
        </p:nvSpPr>
        <p:spPr>
          <a:xfrm>
            <a:off x="2857500" y="180975"/>
            <a:ext cx="91440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0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Bioresorbable scaffolds]]></a:t>
            </a:r>
          </a:p>
        </p:txBody>
      </p:sp>
      <p:sp>
        <p:nvSpPr>
          <p:cNvPr id="5" name=""/>
          <p:cNvSpPr txBox="1"/>
          <p:nvPr/>
        </p:nvSpPr>
        <p:spPr>
          <a:xfrm>
            <a:off x="142875" y="6315075"/>
            <a:ext cx="8001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Kai Ninomiya, Scot Garg, Alexandre A. Abizaid, Ron Waksman, Ashok Seth, 
Joanna Wykrzykowska, John A. Ormiston, Patrick W. Serruys, Yoshinobu Onuma]]></a:t>
            </a:r>
          </a:p>
        </p:txBody>
      </p:sp>
      <p:sp>
        <p:nvSpPr>
          <p:cNvPr id="6" name=""/>
          <p:cNvSpPr txBox="1"/>
          <p:nvPr/>
        </p:nvSpPr>
        <p:spPr>
          <a:xfrm>
            <a:off x="7620000" y="6429375"/>
            <a:ext cx="3429000" cy="47625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100" spc="0" u="none" cap="none">
                <a:solidFill>
                  <a:srgbClr val="ffffff">
                    <a:alpha val="100000"/>
                  </a:srgbClr>
                </a:solidFill>
                <a:latin typeface="Calibri"/>
              </a:rPr>
              <a:t><![CDATA[©2025 Europa Group - All rights reserved.]]></a:t>
            </a:r>
          </a:p>
        </p:txBody>
      </p:sp>
      <p:pic>
        <p:nvPicPr>
          <p:cNvPr id="7" name="QRCode" descr="QRCode of the chapter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1144250" y="5810250"/>
            <a:ext cx="952500" cy="952500"/>
          </a:xfrm>
          <a:prstGeom prst="rect">
            <a:avLst/>
          </a:prstGeom>
          <a:noFill/>
        </p:spPr>
      </p:pic>
      <p:sp>
        <p:nvSpPr>
          <p:cNvPr id="8" name=""/>
          <p:cNvSpPr txBox="1"/>
          <p:nvPr/>
        </p:nvSpPr>
        <p:spPr>
          <a:xfrm>
            <a:off x="1143000" y="4486275"/>
            <a:ext cx="9906000" cy="1609725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9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Figure 10]]></a:t>
            </a: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300" spc="0" u="none" cap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Change in vasomotion after implantation of DREAMS2G/Magmaris. Panel A shows a change in vasomotion between 6 and 12 months in BIOSOLVE-II trial (78). Percentage change in mean lumen diameter after acetylcholine and after subsequent intracoronary injection of nitroglycerine at 6 and 12 months in 14 patients. There was no statistical significant difference between 6 and 12 months (P=0.808 for acetylcholine and = 0.626 for nitroglycerine). Panel B shows an endothelial-independent vasomotor response in MAGSTEMI trial (79). At 1 year, the rate of increase after nitroglycerin in mean lumen diameter of the in-stent/scaffold segment was significantly higher in the MgBRS arm (56.5% versus 33.8%; P=0.010).]]></a:t>
            </a:r>
          </a:p>
        </p:txBody>
      </p:sp>
      <p:pic>
        <p:nvPicPr>
          <p:cNvPr id="9" name="95_1453_Image10" descr="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476500" y="952500"/>
            <a:ext cx="7229475" cy="334327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93">
  <a:themeElements>
    <a:clrScheme name="Theme9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2025-07-31T08:38:03Z</dcterms:created>
  <dcterms:modified xsi:type="dcterms:W3CDTF">2025-07-31T08:38:03Z</dcterms:modified>
  <dc:title>Untitled Presentation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