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589.jpg"/>
  <Relationship Id="rId3" Type="http://schemas.openxmlformats.org/officeDocument/2006/relationships/image" Target="../media/PCR-EAPCI-TEXTBOOK-Dark-v21590.png"/>
  <Relationship Id="rId4" Type="http://schemas.openxmlformats.org/officeDocument/2006/relationships/image" Target="../media/0ea1cb21b333b1351d2e093ddc93931b1591.png"/>
  <Relationship Id="rId5" Type="http://schemas.openxmlformats.org/officeDocument/2006/relationships/image" Target="../media/95_1454_Image11159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Bioresorbable scaffold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ioresorbable scaffold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Kai Ninomiya, Scot Garg, Alexandre A. Abizaid, Ron Waksman, Ashok Seth, 
Joanna Wykrzykowska, John A. Ormiston, Patrick W. Serruys, Yoshinobu Onum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anel A shows the computed tomography angiography (CTA) finding at 1 year after implantation. Panel B shows post-implantation and six-month follow-up OCT images. The struts are observed as preserved boxes in the baseline images while the follow-up images show open boxes because of scaffold dissolution. At six-month follow-up, the neointimal coverage of the struts is presented as the membranous bridging pattern between the open boxes (94).]]></a:t>
            </a:r>
          </a:p>
        </p:txBody>
      </p:sp>
      <p:pic>
        <p:nvPicPr>
          <p:cNvPr id="9" name="95_1454_Image1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38475" y="952500"/>
            <a:ext cx="6096000" cy="38290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2025-07-31T08:38:03Z</dcterms:created>
  <dcterms:modified xsi:type="dcterms:W3CDTF">2025-07-31T08:38:03Z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