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97.jpg"/>
  <Relationship Id="rId3" Type="http://schemas.openxmlformats.org/officeDocument/2006/relationships/image" Target="../media/PCR-EAPCI-TEXTBOOK-Dark-v21498.png"/>
  <Relationship Id="rId4" Type="http://schemas.openxmlformats.org/officeDocument/2006/relationships/image" Target="../media/10dfcd052b4086ef98bd4e527bb85b951499.png"/>
  <Relationship Id="rId5" Type="http://schemas.openxmlformats.org/officeDocument/2006/relationships/image" Target="../media/95_1455_Image1215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nel A shows highly oriented polylactide polymer extruded and annealed to form a circular monofilament with preferred directional mechanical properties. Panel B shows the in vitro and in vivo degradation profile in comparison with the BVS and confirms that the Mirage polylactide is basically fully biodegraded after 14 months. Panel C shows Optical Coherence Tomographic follow-up of the Absorb and Mirage scaffolds (97).]]></a:t>
            </a:r>
          </a:p>
        </p:txBody>
      </p:sp>
      <p:pic>
        <p:nvPicPr>
          <p:cNvPr id="9" name="95_1455_Imag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375" y="952500"/>
            <a:ext cx="46482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