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501.jpg"/>
  <Relationship Id="rId3" Type="http://schemas.openxmlformats.org/officeDocument/2006/relationships/image" Target="../media/PCR-EAPCI-TEXTBOOK-Dark-v21502.png"/>
  <Relationship Id="rId4" Type="http://schemas.openxmlformats.org/officeDocument/2006/relationships/image" Target="../media/870c828ae75f6f1c39986ab252f9569a1503.png"/>
  <Relationship Id="rId5" Type="http://schemas.openxmlformats.org/officeDocument/2006/relationships/image" Target="../media/95_1458_Image15150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Bioresorbable scaffold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ioresorbable scaffold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Kai Ninomiya, Scot Garg, Alexandre A. Abizaid, Ron Waksman, Ashok Seth, 
Joanna Wykrzykowska, John A. Ormiston, Patrick W. Serruys, Yoshinobu Onum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linical outcomes of new generation BRS from Asian technologies. Currently the results of 4 BRS companies (Firesorb, XINSORB, NeoVas, Bioheart) were published. The rate of target lesion failure of Firesorb, XINSORB, NeoVas, and Bioheart at 1 year were 0.9%, 2.5%, 4,3%, and 4,4%, respectively (105, 108, 111, 114).]]></a:t>
            </a:r>
          </a:p>
        </p:txBody>
      </p:sp>
      <p:pic>
        <p:nvPicPr>
          <p:cNvPr id="9" name="95_1458_Image1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86150" y="952500"/>
            <a:ext cx="5210175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2025-07-31T08:38:03Z</dcterms:created>
  <dcterms:modified xsi:type="dcterms:W3CDTF">2025-07-31T08:38:03Z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