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05.jpg"/>
  <Relationship Id="rId3" Type="http://schemas.openxmlformats.org/officeDocument/2006/relationships/image" Target="../media/PCR-EAPCI-TEXTBOOK-Dark-v21606.png"/>
  <Relationship Id="rId4" Type="http://schemas.openxmlformats.org/officeDocument/2006/relationships/image" Target="../media/876e220e5a383e6d7e8d290323f2ea861607.png"/>
  <Relationship Id="rId5" Type="http://schemas.openxmlformats.org/officeDocument/2006/relationships/image" Target="../media/95_4983_Image1816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se example of serial MSCT with FFRCT at follow-up. Case example of a patient treated with a Bioresorbable Vascular Scaffold (white arrows) in the proximal segment of the left Circumflex artery. At 18 months (A), MSCT Angiography showed a patent scaffold with MLA of 3.1 mm2 and FFRCT scaffold gradient of 4. At 72 months (B), the persistence of the normalization of the FFRCT in-scaffold with the same gradient was found. However, in the distal edge of the scaffolded region plaque progression with a reduction of the luminal area and FFRCT was observed (130).]]></a:t>
            </a:r>
          </a:p>
        </p:txBody>
      </p:sp>
      <p:pic>
        <p:nvPicPr>
          <p:cNvPr id="9" name="95_4983_Imag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2075" y="952500"/>
            <a:ext cx="94583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