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69.jpg"/>
  <Relationship Id="rId3" Type="http://schemas.openxmlformats.org/officeDocument/2006/relationships/image" Target="../media/PCR-EAPCI-TEXTBOOK-Dark-v21570.png"/>
  <Relationship Id="rId4" Type="http://schemas.openxmlformats.org/officeDocument/2006/relationships/image" Target="../media/57b10f513f5d168e4d50782330c081fe1571.png"/>
  <Relationship Id="rId5" Type="http://schemas.openxmlformats.org/officeDocument/2006/relationships/image" Target="../media/95_1446_Image315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iodegradation process of CE-mark approved BRS. Current BRS are composed of either a polymer or a bioresorbable metallic alloy. Numerous different polymers are available, each with different chemical composition, mechanical properties, and consequently bioabsorption times. BRS: bioresorbable scaffold, PLLA: poly-L-lactic acid, DAT: desaminotyrosine.]]></a:t>
            </a:r>
          </a:p>
        </p:txBody>
      </p:sp>
      <p:pic>
        <p:nvPicPr>
          <p:cNvPr id="9" name="95_1446_Imag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4075" y="952500"/>
            <a:ext cx="79248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