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85.jpg"/>
  <Relationship Id="rId3" Type="http://schemas.openxmlformats.org/officeDocument/2006/relationships/image" Target="../media/PCR-EAPCI-TEXTBOOK-Dark-v21486.png"/>
  <Relationship Id="rId4" Type="http://schemas.openxmlformats.org/officeDocument/2006/relationships/image" Target="../media/5b31b702a0399b572b2d9552360777a11487.png"/>
  <Relationship Id="rId5" Type="http://schemas.openxmlformats.org/officeDocument/2006/relationships/image" Target="../media/95_1448_Image514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outcomes between 0 to 3 years and 3 to 5 years. Between 0 and 3 years, TLF occurred in 11.6% of 2161 BVS-treated patients vs 7.9% of 1223 EES-treated patients (HR, 1.42; 95% CI, 1.12-1.80), whereas between 3 and 5 years, TLF occurred in 4.3% of 1984 at-risk BVS-treated patients vs 4.5% of 1121 at-risk EES- treated patients (HR, 0.92; 95% CI, 0.64-1.31, P for interaction = .046) (56). By spline analysis, the HR for the risk of BVS compared with EES for TLF was relatively constant at 1.5 to 2.0 between 6 and 30 months and then progressively declined. The lower bound of the 95% CI of the HR was less than 1.0 at 36 months and the HR was less than 1.0 at 42 months (below figure). (56)]]></a:t>
            </a:r>
          </a:p>
        </p:txBody>
      </p:sp>
      <p:pic>
        <p:nvPicPr>
          <p:cNvPr id="9" name="95_1448_Imag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6175" y="952500"/>
            <a:ext cx="481012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