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77.jpg"/>
  <Relationship Id="rId3" Type="http://schemas.openxmlformats.org/officeDocument/2006/relationships/image" Target="../media/PCR-EAPCI-TEXTBOOK-Dark-v21578.png"/>
  <Relationship Id="rId4" Type="http://schemas.openxmlformats.org/officeDocument/2006/relationships/image" Target="../media/f5be03482405efc6e5248774214c31251579.png"/>
  <Relationship Id="rId5" Type="http://schemas.openxmlformats.org/officeDocument/2006/relationships/image" Target="../media/95_1449_Image615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nel A shows scanning electron microscopy images of Magmaris. Representative low- and incremental high-power scanning electron microscopy images of Magmaris after a 1-hour shunt run in the porcine ex vivo arteriovenous shunt model. Stitched low-power montage images (×15 magnification) of the entire luminal surface were then assembled into a single image. Higher-power photographs of regions of interest were also taken at incremental magnifications of (×50, ×200, and ×600). Panel B and C show scanning electron microscopy images of Magmaris assessing thrombus deposition and inflammatory cell adherence. Representative scanning electron microscopy images (×200 and ×600 magnification [above and below, respectively]) of Magmaris after a 1-hour shunt run in the porcine ex vivo arteriovenous shunt model (69).]]></a:t>
            </a:r>
          </a:p>
        </p:txBody>
      </p:sp>
      <p:pic>
        <p:nvPicPr>
          <p:cNvPr id="9" name="95_1449_Imag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5875" y="952500"/>
            <a:ext cx="1981200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