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81.jpg"/>
  <Relationship Id="rId3" Type="http://schemas.openxmlformats.org/officeDocument/2006/relationships/image" Target="../media/PCR-EAPCI-TEXTBOOK-Dark-v21582.png"/>
  <Relationship Id="rId4" Type="http://schemas.openxmlformats.org/officeDocument/2006/relationships/image" Target="../media/0ad0ad0ad1b6d189d2d9d8174ade234b1583.png"/>
  <Relationship Id="rId5" Type="http://schemas.openxmlformats.org/officeDocument/2006/relationships/image" Target="../media/95_1451_Image815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rial change on OCT, IVUS, and QCA after implantation of Magmaris. From one to three years, a mild increase of in-stent and in-segment late lumen loss (0.11±0.28 mm and 0.13±0.30 mm) was documented, resulting in a three-year in-device and in-segment minimal lumen diameter of 1.90±0.43 mm and 1.87±0.43 mm, respectively. Serial intravascular imaging by IVUS and OCT demonstrated stable lumen dimensions beyond 12 months (74). QCA data were based on non-paired analysis, whereas OCT and IVUS data were from paired analysis. BIOSOLVE-IV is an international single-arm registry which will include 2,054 patients. At one year, the TLF rate was 4.3%, driven by clinically indicated target lesion revascularisation (74, 75).]]></a:t>
            </a:r>
          </a:p>
        </p:txBody>
      </p:sp>
      <p:pic>
        <p:nvPicPr>
          <p:cNvPr id="9" name="95_1451_Imag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6725" y="952500"/>
            <a:ext cx="3629025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