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85.jpg"/>
  <Relationship Id="rId3" Type="http://schemas.openxmlformats.org/officeDocument/2006/relationships/image" Target="../media/PCR-EAPCI-TEXTBOOK-Dark-v21586.png"/>
  <Relationship Id="rId4" Type="http://schemas.openxmlformats.org/officeDocument/2006/relationships/image" Target="../media/6bb9e6f1379c326f9f37367ff9e5dd001587.png"/>
  <Relationship Id="rId5" Type="http://schemas.openxmlformats.org/officeDocument/2006/relationships/image" Target="../media/95_1452_Image9158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oresorbable scaffold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oresorbable scaffold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ai Ninomiya, Scot Garg, Alexandre A. Abizaid, Ron Waksman, Ashok Seth, 
Joanna Wykrzykowska, John A. Ormiston, Patrick W. Serruys, Yoshinobu Onum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ealing and bioresorption pattern from the randomised MAGSTEMI trial. Ninety-five consecutive patients from the randomised MAGSTEMI trial (MgBRS=48, SES=47) underwent OCT imaging at one year. Healing and bioresorption pattern were categorised into four groups: 1) indiscernible struts were observed in 33.3% versus 0% of patients (p]]></a:t>
            </a:r>
          </a:p>
        </p:txBody>
      </p:sp>
      <p:pic>
        <p:nvPicPr>
          <p:cNvPr id="9" name="95_1452_Image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14550" y="952500"/>
            <a:ext cx="7953375" cy="3838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