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09.jpg"/>
  <Relationship Id="rId3" Type="http://schemas.openxmlformats.org/officeDocument/2006/relationships/image" Target="../media/PCR-EAPCI-TEXTBOOK-Dark-v21610.png"/>
  <Relationship Id="rId4" Type="http://schemas.openxmlformats.org/officeDocument/2006/relationships/image" Target="../media/1bdb80631b5d4bf4a34474d8d8d576e61611.png"/>
  <Relationship Id="rId5" Type="http://schemas.openxmlformats.org/officeDocument/2006/relationships/image" Target="../media/95_1461_table116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tential advantage of BRS“+” implies prevented or not restricted, while “–“ implies not prevented, or restricted. Na=not applicable because of absence of stent.]]></a:t>
            </a:r>
          </a:p>
        </p:txBody>
      </p:sp>
      <p:pic>
        <p:nvPicPr>
          <p:cNvPr id="9" name="95_1461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675" y="952500"/>
            <a:ext cx="74676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