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13.jpg"/>
  <Relationship Id="rId3" Type="http://schemas.openxmlformats.org/officeDocument/2006/relationships/image" Target="../media/PCR-EAPCI-TEXTBOOK-Dark-v21514.png"/>
  <Relationship Id="rId4" Type="http://schemas.openxmlformats.org/officeDocument/2006/relationships/image" Target="../media/7b5c9e0ad9a1eb57340d750ceab23b1f1515.png"/>
  <Relationship Id="rId5" Type="http://schemas.openxmlformats.org/officeDocument/2006/relationships/image" Target="../media/95_1462_table215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oresorbable scaffold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resorbable scaffold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ai Ninomiya, Scot Garg, Alexandre A. Abizaid, Ron Waksman, Ashok Seth, 
Joanna Wykrzykowska, John A. Ormiston, Patrick W. Serruys, Yoshinobu Onum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eading compounds and degradation end-products according to type of polymer family]]></a:t>
            </a:r>
          </a:p>
        </p:txBody>
      </p:sp>
      <p:pic>
        <p:nvPicPr>
          <p:cNvPr id="9" name="95_1462_tabl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2775" y="1981200"/>
            <a:ext cx="5886450" cy="2276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