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5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613.jpg"/>
  <Relationship Id="rId3" Type="http://schemas.openxmlformats.org/officeDocument/2006/relationships/image" Target="../media/PCR-EAPCI-TEXTBOOK-Dark-v21614.png"/>
  <Relationship Id="rId4" Type="http://schemas.openxmlformats.org/officeDocument/2006/relationships/image" Target="../media/7e58386e5839714e9d138d5c3947ec531615.png"/>
  <Relationship Id="rId5" Type="http://schemas.openxmlformats.org/officeDocument/2006/relationships/image" Target="../media/95_1463_table3161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Bioresorbable scaffold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Bioresorbable scaffold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Kai Ninomiya, Scot Garg, Alexandre A. Abizaid, Ron Waksman, Ashok Seth, 
Joanna Wykrzykowska, John A. Ormiston, Patrick W. Serruys, Yoshinobu Onum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Table 3]]></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Mechanical properties and degradation time for different polymersTensile modulus is the tendency of an object to deform along an axis when opposing forces are applied along that axis. Tensile strength is defined as the maximum stress that a material can withstand without significant contraction in cross-section while being stretched.Gpa = Giga pascal, Mpa = Mega pascal]]></a:t>
            </a:r>
          </a:p>
        </p:txBody>
      </p:sp>
      <p:pic>
        <p:nvPicPr>
          <p:cNvPr id="9" name="95_1463_table3" descr=""/>
          <p:cNvPicPr>
            <a:picLocks noChangeAspect="1"/>
          </p:cNvPicPr>
          <p:nvPr/>
        </p:nvPicPr>
        <p:blipFill>
          <a:blip r:embed="rId5"/>
          <a:stretch>
            <a:fillRect/>
          </a:stretch>
        </p:blipFill>
        <p:spPr>
          <a:xfrm>
            <a:off x="1771650" y="1190625"/>
            <a:ext cx="8639175" cy="3362325"/>
          </a:xfrm>
          <a:prstGeom prst="rect">
            <a:avLst/>
          </a:prstGeom>
          <a:noFill/>
        </p:spPr>
      </p:pic>
    </p:spTree>
  </p:cSld>
  <p:clrMapOvr>
    <a:masterClrMapping/>
  </p:clrMapOvr>
</p:sld>
</file>

<file path=ppt/theme/theme1.xml><?xml version="1.0" encoding="utf-8"?>
<a:theme xmlns:a="http://schemas.openxmlformats.org/drawingml/2006/main" name="Theme51">
  <a:themeElements>
    <a:clrScheme name="Theme5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2025-07-31T08:38:04Z</dcterms:created>
  <dcterms:modified xsi:type="dcterms:W3CDTF">2025-07-31T08:38:04Z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