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17.jpg"/>
  <Relationship Id="rId3" Type="http://schemas.openxmlformats.org/officeDocument/2006/relationships/image" Target="../media/PCR-EAPCI-TEXTBOOK-Dark-v21618.png"/>
  <Relationship Id="rId4" Type="http://schemas.openxmlformats.org/officeDocument/2006/relationships/image" Target="../media/5b6f1e00e16fdf61980a9e3cb5641e0f1619.png"/>
  <Relationship Id="rId5" Type="http://schemas.openxmlformats.org/officeDocument/2006/relationships/image" Target="../media/95_1400_table_0416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characteristics of BRS with published clinical data that have either CE mark or on-going follow-up in a human trial]]></a:t>
            </a:r>
          </a:p>
        </p:txBody>
      </p:sp>
      <p:pic>
        <p:nvPicPr>
          <p:cNvPr id="9" name="95_1400_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2950" y="952500"/>
            <a:ext cx="30765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