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17.jpg"/>
  <Relationship Id="rId3" Type="http://schemas.openxmlformats.org/officeDocument/2006/relationships/image" Target="../media/PCR-EAPCI-TEXTBOOK-Dark-v21518.png"/>
  <Relationship Id="rId4" Type="http://schemas.openxmlformats.org/officeDocument/2006/relationships/image" Target="../media/1efdedfade3c3fa4a6ff2e8c6b9c60a91519.png"/>
  <Relationship Id="rId5" Type="http://schemas.openxmlformats.org/officeDocument/2006/relationships/image" Target="../media/95_2636_table_0515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ummary characteristics and results of the ABSORB randomized controlled trial series]]></a:t>
            </a:r>
          </a:p>
        </p:txBody>
      </p:sp>
      <p:pic>
        <p:nvPicPr>
          <p:cNvPr id="9" name="95_2636_table_0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10150" y="952500"/>
            <a:ext cx="21526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