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61.jpg"/>
  <Relationship Id="rId3" Type="http://schemas.openxmlformats.org/officeDocument/2006/relationships/image" Target="../media/PCR-EAPCI-TEXTBOOK-Dark-v21562.png"/>
  <Relationship Id="rId4" Type="http://schemas.openxmlformats.org/officeDocument/2006/relationships/image" Target="../media/5f2581e88b8c3bb94ab9fbe2b48f5cb01563.png"/>
  <Relationship Id="rId5" Type="http://schemas.openxmlformats.org/officeDocument/2006/relationships/image" Target="../media/97_3517_Figure115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T coronary angiography illustrating calcium deposition in the proximal LAD.]]></a:t>
            </a:r>
          </a:p>
        </p:txBody>
      </p:sp>
      <p:pic>
        <p:nvPicPr>
          <p:cNvPr id="9" name="97_3517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7625" y="952500"/>
            <a:ext cx="44672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