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85.jpg"/>
  <Relationship Id="rId3" Type="http://schemas.openxmlformats.org/officeDocument/2006/relationships/image" Target="../media/PCR-EAPCI-TEXTBOOK-Dark-v21686.png"/>
  <Relationship Id="rId4" Type="http://schemas.openxmlformats.org/officeDocument/2006/relationships/image" Target="../media/02a905040e60c231714530083b70cf871687.png"/>
  <Relationship Id="rId5" Type="http://schemas.openxmlformats.org/officeDocument/2006/relationships/image" Target="../media/97_3526_Figure9168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RotaWireTM Floppy and Extra-Support guide wires is currently the only compatible guidewires for the RotablatorTM system. Note both wires are 0.09” in diameter through the shaft of the wires.]]></a:t>
            </a:r>
          </a:p>
        </p:txBody>
      </p:sp>
      <p:pic>
        <p:nvPicPr>
          <p:cNvPr id="9" name="97_3526_Figure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8500" y="1924050"/>
            <a:ext cx="5715000" cy="2133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