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89.jpg"/>
  <Relationship Id="rId3" Type="http://schemas.openxmlformats.org/officeDocument/2006/relationships/image" Target="../media/PCR-EAPCI-TEXTBOOK-Dark-v21690.png"/>
  <Relationship Id="rId4" Type="http://schemas.openxmlformats.org/officeDocument/2006/relationships/image" Target="../media/1384add8d9d4b07687a028ba47be98f21691.png"/>
  <Relationship Id="rId5" Type="http://schemas.openxmlformats.org/officeDocument/2006/relationships/image" Target="../media/97_3527_Figure1016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otablatorTM burr tip sizes range from 1.25mm to 2.5mm in diameter.]]></a:t>
            </a:r>
          </a:p>
        </p:txBody>
      </p:sp>
      <p:pic>
        <p:nvPicPr>
          <p:cNvPr id="9" name="97_3527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500" y="1971675"/>
            <a:ext cx="5715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