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5.jpg"/>
  <Relationship Id="rId3" Type="http://schemas.openxmlformats.org/officeDocument/2006/relationships/image" Target="../media/PCR-EAPCI-TEXTBOOK-Dark-v21586.png"/>
  <Relationship Id="rId4" Type="http://schemas.openxmlformats.org/officeDocument/2006/relationships/image" Target="../media/69879cff6561a2e394c931c69d45544a1587.png"/>
  <Relationship Id="rId5" Type="http://schemas.openxmlformats.org/officeDocument/2006/relationships/image" Target="../media/97_3528_Figure1115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RotaLinkTM Advancer.]]></a:t>
            </a:r>
          </a:p>
        </p:txBody>
      </p:sp>
      <p:pic>
        <p:nvPicPr>
          <p:cNvPr id="9" name="97_3528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52550"/>
            <a:ext cx="9906000" cy="3524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