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93.jpg"/>
  <Relationship Id="rId3" Type="http://schemas.openxmlformats.org/officeDocument/2006/relationships/image" Target="../media/PCR-EAPCI-TEXTBOOK-Dark-v21694.png"/>
  <Relationship Id="rId4" Type="http://schemas.openxmlformats.org/officeDocument/2006/relationships/image" Target="../media/d6c67dea77e5f779a0a78fa3922fe2221695.png"/>
  <Relationship Id="rId5" Type="http://schemas.openxmlformats.org/officeDocument/2006/relationships/image" Target="../media/97_3529_Figure1216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RotaproTM Advancer. The main new features of this console compared to the RotaLinkTM Advancer is the incorporation of the On/Off button on the advancer knob as well as the DynaglideTM On/Off button into the RotaproTM Advancer.]]></a:t>
            </a:r>
          </a:p>
        </p:txBody>
      </p:sp>
      <p:pic>
        <p:nvPicPr>
          <p:cNvPr id="9" name="97_3529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450" y="952500"/>
            <a:ext cx="49720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