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5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1593.jpg"/>
  <Relationship Id="rId3" Type="http://schemas.openxmlformats.org/officeDocument/2006/relationships/image" Target="../media/PCR-EAPCI-TEXTBOOK-Dark-v21594.png"/>
  <Relationship Id="rId4" Type="http://schemas.openxmlformats.org/officeDocument/2006/relationships/image" Target="../media/6286e6f4b9cb05d0142f8bae79e10d851595.png"/>
  <Relationship Id="rId5" Type="http://schemas.openxmlformats.org/officeDocument/2006/relationships/image" Target="../media/97_3532_Figure151596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Calcified coronary lesions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Calcified coronary lesion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Farrel Hellig, Pieter Van Wyk, Emanuele Barbato, Shaheen Pandi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16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Components of the RotaproTM console.]]></a:t>
            </a:r>
          </a:p>
        </p:txBody>
      </p:sp>
      <p:pic>
        <p:nvPicPr>
          <p:cNvPr id="9" name="97_3532_Figure15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10125" y="952500"/>
            <a:ext cx="2562225" cy="43338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7">
  <a:themeElements>
    <a:clrScheme name="Theme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2025-07-31T08:38:05Z</dcterms:created>
  <dcterms:modified xsi:type="dcterms:W3CDTF">2025-07-31T08:38:05Z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