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597.jpg"/>
  <Relationship Id="rId3" Type="http://schemas.openxmlformats.org/officeDocument/2006/relationships/image" Target="../media/PCR-EAPCI-TEXTBOOK-Dark-v21598.png"/>
  <Relationship Id="rId4" Type="http://schemas.openxmlformats.org/officeDocument/2006/relationships/image" Target="../media/a559ccbbbec8e8078838edd167935c7e1599.png"/>
  <Relationship Id="rId5" Type="http://schemas.openxmlformats.org/officeDocument/2006/relationships/image" Target="../media/97_3534_Figure17160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lcified coronary le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lcified coronary le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arrel Hellig, Pieter Van Wyk, Emanuele Barbato, Shaheen Pandi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WireClipTM is the only torquer compatible with the 0.09 inch RotaWireTM Floppy and Extra-Support wires.]]></a:t>
            </a:r>
          </a:p>
        </p:txBody>
      </p:sp>
      <p:pic>
        <p:nvPicPr>
          <p:cNvPr id="9" name="97_3534_Figure1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24425" y="2143125"/>
            <a:ext cx="2343150" cy="19526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2025-07-31T08:38:05Z</dcterms:created>
  <dcterms:modified xsi:type="dcterms:W3CDTF">2025-07-31T08:38:05Z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