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601.jpg"/>
  <Relationship Id="rId3" Type="http://schemas.openxmlformats.org/officeDocument/2006/relationships/image" Target="../media/PCR-EAPCI-TEXTBOOK-Dark-v21602.png"/>
  <Relationship Id="rId4" Type="http://schemas.openxmlformats.org/officeDocument/2006/relationships/image" Target="../media/3e299151d8aabb1a44f197ffbb78f5761603.png"/>
  <Relationship Id="rId5" Type="http://schemas.openxmlformats.org/officeDocument/2006/relationships/image" Target="../media/97_3535_Figure18160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Calcified coronary lesion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Calcified coronary les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Farrel Hellig, Pieter Van Wyk, Emanuele Barbato, Shaheen Pandie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4981575"/>
            <a:ext cx="9906000" cy="11144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9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he front halve of the elliptical rotational atherectomy bur tip is covered with a fine diamond crust protruding approximately 5 microns from the surface of the burr. This design results in differential ablation of calcified lesions creating microparticles of 5-10 microns that is able to pass through the capillary bed.]]></a:t>
            </a:r>
          </a:p>
        </p:txBody>
      </p:sp>
      <p:pic>
        <p:nvPicPr>
          <p:cNvPr id="9" name="97_3535_Figure18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52500"/>
            <a:ext cx="4714875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2025-07-31T08:38:05Z</dcterms:created>
  <dcterms:modified xsi:type="dcterms:W3CDTF">2025-07-31T08:38:05Z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