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05.jpg"/>
  <Relationship Id="rId3" Type="http://schemas.openxmlformats.org/officeDocument/2006/relationships/image" Target="../media/PCR-EAPCI-TEXTBOOK-Dark-v21606.png"/>
  <Relationship Id="rId4" Type="http://schemas.openxmlformats.org/officeDocument/2006/relationships/image" Target="../media/ed8af562f8d44e409381871a9c050a251607.png"/>
  <Relationship Id="rId5" Type="http://schemas.openxmlformats.org/officeDocument/2006/relationships/image" Target="../media/97_3539_Figure2116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ar components of the RotablatorTM console and connection with gas cylinder.]]></a:t>
            </a:r>
          </a:p>
        </p:txBody>
      </p:sp>
      <p:pic>
        <p:nvPicPr>
          <p:cNvPr id="9" name="97_3539_Figure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9900" y="952500"/>
            <a:ext cx="6153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