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09.jpg"/>
  <Relationship Id="rId3" Type="http://schemas.openxmlformats.org/officeDocument/2006/relationships/image" Target="../media/PCR-EAPCI-TEXTBOOK-Dark-v21610.png"/>
  <Relationship Id="rId4" Type="http://schemas.openxmlformats.org/officeDocument/2006/relationships/image" Target="../media/bd66387920900273de733df90c7c82d61611.png"/>
  <Relationship Id="rId5" Type="http://schemas.openxmlformats.org/officeDocument/2006/relationships/image" Target="../media/97_3540_Figure2216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rning indicators on the RotaproTM console. Inadequate pressure to the console is displayed as a yellow “check pressure” indication. Deceleration of more than 5000 rpm is indicated as yellow triangle outline, deceleration more than 10000 rpm as a solid yellow triangle and deceleration of more than 15000 rpm as a red “stall” indication.]]></a:t>
            </a:r>
          </a:p>
        </p:txBody>
      </p:sp>
      <p:pic>
        <p:nvPicPr>
          <p:cNvPr id="9" name="97_3540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450" y="952500"/>
            <a:ext cx="57340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