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721.jpg"/>
  <Relationship Id="rId3" Type="http://schemas.openxmlformats.org/officeDocument/2006/relationships/image" Target="../media/PCR-EAPCI-TEXTBOOK-Dark-v21722.png"/>
  <Relationship Id="rId4" Type="http://schemas.openxmlformats.org/officeDocument/2006/relationships/image" Target="../media/563d209d1cc1d81d9b3a8695b1a7cabe1723.png"/>
  <Relationship Id="rId5" Type="http://schemas.openxmlformats.org/officeDocument/2006/relationships/image" Target="../media/97_3544_Figure26172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alcified coronary les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alcified coronary les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arrel Hellig, Pieter Van Wyk, Emanuele Barbato, Shaheen Pandi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7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racture of the distal tip of a RotaWireTM floppy following RA LAD. This wire fragment was retrieved by entrapment of the fragment and withdrawal with the “wire-wrap” technique as shown in the right image.]]></a:t>
            </a:r>
          </a:p>
        </p:txBody>
      </p:sp>
      <p:pic>
        <p:nvPicPr>
          <p:cNvPr id="9" name="97_3544_Figure26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14650" y="952500"/>
            <a:ext cx="6353175" cy="4076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2025-07-31T08:38:05Z</dcterms:created>
  <dcterms:modified xsi:type="dcterms:W3CDTF">2025-07-31T08:38:05Z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