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673.jpg"/>
  <Relationship Id="rId3" Type="http://schemas.openxmlformats.org/officeDocument/2006/relationships/image" Target="../media/PCR-EAPCI-TEXTBOOK-Dark-v21674.png"/>
  <Relationship Id="rId4" Type="http://schemas.openxmlformats.org/officeDocument/2006/relationships/image" Target="../media/fb124c6604ffdd4d0f2c5321062488bf1675.png"/>
  <Relationship Id="rId5" Type="http://schemas.openxmlformats.org/officeDocument/2006/relationships/image" Target="../media/97_3520_Figure316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alcified coronary le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alcified coronary le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arrel Hellig, Pieter Van Wyk, Emanuele Barbato, Shaheen Pandi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evere calcified plaque seen in the distal left main coronary. This lesion is very similar in appearance to what thrombus in the distal left main coronary may look like. Note the calcified lesion also seen in the mid left anterior coronary seen on the right panel.]]></a:t>
            </a:r>
          </a:p>
        </p:txBody>
      </p:sp>
      <p:pic>
        <p:nvPicPr>
          <p:cNvPr id="9" name="97_3520_Figure3" descr=""/>
          <p:cNvPicPr>
            <a:picLocks noChangeAspect="1"/>
          </p:cNvPicPr>
          <p:nvPr/>
        </p:nvPicPr>
        <p:blipFill>
          <a:blip r:embed="rId5"/>
          <a:stretch>
            <a:fillRect/>
          </a:stretch>
        </p:blipFill>
        <p:spPr>
          <a:xfrm>
            <a:off x="2619375" y="952500"/>
            <a:ext cx="6934200" cy="4086225"/>
          </a:xfrm>
          <a:prstGeom prst="rect">
            <a:avLst/>
          </a:prstGeom>
          <a:noFill/>
        </p:spPr>
      </p:pic>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2025-07-31T08:38:04Z</dcterms:created>
  <dcterms:modified xsi:type="dcterms:W3CDTF">2025-07-31T08:38:04Z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