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25.jpg"/>
  <Relationship Id="rId3" Type="http://schemas.openxmlformats.org/officeDocument/2006/relationships/image" Target="../media/PCR-EAPCI-TEXTBOOK-Dark-v21626.png"/>
  <Relationship Id="rId4" Type="http://schemas.openxmlformats.org/officeDocument/2006/relationships/image" Target="../media/2a82e034450ca34d5383d2e47497640c1627.png"/>
  <Relationship Id="rId5" Type="http://schemas.openxmlformats.org/officeDocument/2006/relationships/image" Target="../media/97_3549_Figure3116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handle of the Diamondback 360® orbital atherectomy system.]]></a:t>
            </a:r>
          </a:p>
        </p:txBody>
      </p:sp>
      <p:pic>
        <p:nvPicPr>
          <p:cNvPr id="9" name="97_3549_Figure3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4700" y="1762125"/>
            <a:ext cx="5553075" cy="2705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2025-07-31T08:38:06Z</dcterms:created>
  <dcterms:modified xsi:type="dcterms:W3CDTF">2025-07-31T08:38:06Z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