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29.jpg"/>
  <Relationship Id="rId3" Type="http://schemas.openxmlformats.org/officeDocument/2006/relationships/image" Target="../media/PCR-EAPCI-TEXTBOOK-Dark-v21630.png"/>
  <Relationship Id="rId4" Type="http://schemas.openxmlformats.org/officeDocument/2006/relationships/image" Target="../media/84945480c267b220ba0195917ba9df401631.png"/>
  <Relationship Id="rId5" Type="http://schemas.openxmlformats.org/officeDocument/2006/relationships/image" Target="../media/97_3551_Figure3316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onents of the Shockwave Medical Inc. Intravascular lithotripsy catheter.]]></a:t>
            </a:r>
          </a:p>
        </p:txBody>
      </p:sp>
      <p:pic>
        <p:nvPicPr>
          <p:cNvPr id="9" name="97_3551_Figure3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05050" y="952500"/>
            <a:ext cx="75723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2025-07-31T08:38:06Z</dcterms:created>
  <dcterms:modified xsi:type="dcterms:W3CDTF">2025-07-31T08:38:06Z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