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69.jpg"/>
  <Relationship Id="rId3" Type="http://schemas.openxmlformats.org/officeDocument/2006/relationships/image" Target="../media/PCR-EAPCI-TEXTBOOK-Dark-v21570.png"/>
  <Relationship Id="rId4" Type="http://schemas.openxmlformats.org/officeDocument/2006/relationships/image" Target="../media/6015275c58bd256be07eeadaa9718b8d1571.png"/>
  <Relationship Id="rId5" Type="http://schemas.openxmlformats.org/officeDocument/2006/relationships/image" Target="../media/97_3521_Figure415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VUS demonstrating calcified plaque as illustrated by the arrows. Note the black acoustic shadow behind the calcium deposition.]]></a:t>
            </a:r>
          </a:p>
        </p:txBody>
      </p:sp>
      <p:pic>
        <p:nvPicPr>
          <p:cNvPr id="9" name="97_3521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4300" y="952500"/>
            <a:ext cx="43338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