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73.jpg"/>
  <Relationship Id="rId3" Type="http://schemas.openxmlformats.org/officeDocument/2006/relationships/image" Target="../media/PCR-EAPCI-TEXTBOOK-Dark-v21574.png"/>
  <Relationship Id="rId4" Type="http://schemas.openxmlformats.org/officeDocument/2006/relationships/image" Target="../media/e4b5b95707a9757d1cd789fd5cd4474c1575.png"/>
  <Relationship Id="rId5" Type="http://schemas.openxmlformats.org/officeDocument/2006/relationships/image" Target="../media/97_4949_Figure-6-37---Coronary-calcification-severity-score157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ini and colleges proposed a scoring system using either IVUS or OCT to evaluate coronary calcification severity (30).]]></a:t>
            </a:r>
          </a:p>
        </p:txBody>
      </p:sp>
      <p:pic>
        <p:nvPicPr>
          <p:cNvPr id="9" name="97_4949_Figure 6-37 - Coronary calcification severity score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33700" y="2200275"/>
            <a:ext cx="6315075" cy="18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