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77.jpg"/>
  <Relationship Id="rId3" Type="http://schemas.openxmlformats.org/officeDocument/2006/relationships/image" Target="../media/PCR-EAPCI-TEXTBOOK-Dark-v21578.png"/>
  <Relationship Id="rId4" Type="http://schemas.openxmlformats.org/officeDocument/2006/relationships/image" Target="../media/d13611364ac848b5f65bc2e81054e97b1579.png"/>
  <Relationship Id="rId5" Type="http://schemas.openxmlformats.org/officeDocument/2006/relationships/image" Target="../media/97_3523_Figure6158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A burr tip. The front halve of the elliptical metallic burr tip is covered by a fine diamond crust. The burr-tip is attached to the drive shaft that is in turn covered by a Teflon sheath.]]></a:t>
            </a:r>
          </a:p>
        </p:txBody>
      </p:sp>
      <p:pic>
        <p:nvPicPr>
          <p:cNvPr id="9" name="97_3523_Figure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8450" y="952500"/>
            <a:ext cx="649605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