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681.jpg"/>
  <Relationship Id="rId3" Type="http://schemas.openxmlformats.org/officeDocument/2006/relationships/image" Target="../media/PCR-EAPCI-TEXTBOOK-Dark-v21682.png"/>
  <Relationship Id="rId4" Type="http://schemas.openxmlformats.org/officeDocument/2006/relationships/image" Target="../media/0828bd831995e13a510c9d0b975a63891683.png"/>
  <Relationship Id="rId5" Type="http://schemas.openxmlformats.org/officeDocument/2006/relationships/image" Target="../media/97_3524_Figure7168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ifferential cutting during rotational atherectomy. Elastic non-calcified segments of a coronary remains unaffected during rotational atherectomy due to compliance of the vessel. Calcified plaque however is non-compliant resulting in rotational atherectomy preferentially ablating calcified lesions.]]></a:t>
            </a:r>
          </a:p>
        </p:txBody>
      </p:sp>
      <p:pic>
        <p:nvPicPr>
          <p:cNvPr id="9" name="97_3524_Figure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52550" y="952500"/>
            <a:ext cx="9477375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2025-07-31T08:38:04Z</dcterms:created>
  <dcterms:modified xsi:type="dcterms:W3CDTF">2025-07-31T08:38:04Z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