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81.jpg"/>
  <Relationship Id="rId3" Type="http://schemas.openxmlformats.org/officeDocument/2006/relationships/image" Target="../media/PCR-EAPCI-TEXTBOOK-Dark-v21582.png"/>
  <Relationship Id="rId4" Type="http://schemas.openxmlformats.org/officeDocument/2006/relationships/image" Target="../media/081a98d5e5ee82446f78bc947437eeab1583.png"/>
  <Relationship Id="rId5" Type="http://schemas.openxmlformats.org/officeDocument/2006/relationships/image" Target="../media/97_3525_Figure8158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size of RA micro-particles in relation to red blood cells.]]></a:t>
            </a:r>
          </a:p>
        </p:txBody>
      </p:sp>
      <p:pic>
        <p:nvPicPr>
          <p:cNvPr id="9" name="97_3525_Figure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9400" y="952500"/>
            <a:ext cx="65341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