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53.jpg"/>
  <Relationship Id="rId3" Type="http://schemas.openxmlformats.org/officeDocument/2006/relationships/image" Target="../media/PCR-EAPCI-TEXTBOOK-Dark-v21554.png"/>
  <Relationship Id="rId4" Type="http://schemas.openxmlformats.org/officeDocument/2006/relationships/image" Target="../media/6bb431f07eb8b20d9d60c4fa8cde52bc1555.png"/>
  <Relationship Id="rId5" Type="http://schemas.openxmlformats.org/officeDocument/2006/relationships/image" Target="../media/97_4952_Video-11-14---SVG-RA-thumbnail15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97_4952_Video 11-14 - SVG RA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80975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