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661.jpg"/>
  <Relationship Id="rId3" Type="http://schemas.openxmlformats.org/officeDocument/2006/relationships/image" Target="../media/PCR-EAPCI-TEXTBOOK-Dark-v21662.png"/>
  <Relationship Id="rId4" Type="http://schemas.openxmlformats.org/officeDocument/2006/relationships/image" Target="../media/137224b0afe2c5f58e6733e1daa4f79e1663.png"/>
  <Relationship Id="rId5" Type="http://schemas.openxmlformats.org/officeDocument/2006/relationships/image" Target="../media/97_3514_Video11-thumbnail166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alcified coronary lesi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alcified coronary les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arrel Hellig, Pieter Van Wyk, Emanuele Barbato, Shaheen Pandi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Video 1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Knuckle wire in the subintimal space of LAD.]]></a:t>
            </a:r>
          </a:p>
        </p:txBody>
      </p:sp>
      <p:pic>
        <p:nvPicPr>
          <p:cNvPr id="9" name="97_3514_Video1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67250" y="1685925"/>
            <a:ext cx="285750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2025-07-31T08:38:04Z</dcterms:created>
  <dcterms:modified xsi:type="dcterms:W3CDTF">2025-07-31T08:38:04Z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