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57.jpg"/>
  <Relationship Id="rId3" Type="http://schemas.openxmlformats.org/officeDocument/2006/relationships/image" Target="../media/PCR-EAPCI-TEXTBOOK-Dark-v21558.png"/>
  <Relationship Id="rId4" Type="http://schemas.openxmlformats.org/officeDocument/2006/relationships/image" Target="../media/20ec17cdd517863782784313470602021559.png"/>
  <Relationship Id="rId5" Type="http://schemas.openxmlformats.org/officeDocument/2006/relationships/image" Target="../media/97_3515_Video12-thumbnail15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 in subintimal space after ADR.]]></a:t>
            </a:r>
          </a:p>
        </p:txBody>
      </p:sp>
      <p:pic>
        <p:nvPicPr>
          <p:cNvPr id="9" name="97_3515_Video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