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41.jpg"/>
  <Relationship Id="rId3" Type="http://schemas.openxmlformats.org/officeDocument/2006/relationships/image" Target="../media/PCR-EAPCI-TEXTBOOK-Dark-v21642.png"/>
  <Relationship Id="rId4" Type="http://schemas.openxmlformats.org/officeDocument/2006/relationships/image" Target="../media/13069fb73c87926893ec8d366940c5a61643.png"/>
  <Relationship Id="rId5" Type="http://schemas.openxmlformats.org/officeDocument/2006/relationships/image" Target="../media/97_3505_Video2-thumbnail16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nal polishing run with RA. Following ablating a pathway through a calcified lesion with a pecking motion, rotational atherectomy is completed by a polishing run where the bur is advanced several times through the length of the lesion in a brisk manor.]]></a:t>
            </a:r>
          </a:p>
        </p:txBody>
      </p:sp>
      <p:pic>
        <p:nvPicPr>
          <p:cNvPr id="9" name="97_3505_Video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56210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