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37.jpg"/>
  <Relationship Id="rId3" Type="http://schemas.openxmlformats.org/officeDocument/2006/relationships/image" Target="../media/PCR-EAPCI-TEXTBOOK-Dark-v21538.png"/>
  <Relationship Id="rId4" Type="http://schemas.openxmlformats.org/officeDocument/2006/relationships/image" Target="../media/91d7ed67fa43cf2e0df30b298e2f95921539.png"/>
  <Relationship Id="rId5" Type="http://schemas.openxmlformats.org/officeDocument/2006/relationships/image" Target="../media/97_3506_Video3-thumbnail154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ideo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A of a mid LAD. Flow is seen in the distal vessel prior to performing RA.]]></a:t>
            </a:r>
          </a:p>
        </p:txBody>
      </p:sp>
      <p:pic>
        <p:nvPicPr>
          <p:cNvPr id="9" name="97_3506_Video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