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45.jpg"/>
  <Relationship Id="rId3" Type="http://schemas.openxmlformats.org/officeDocument/2006/relationships/image" Target="../media/PCR-EAPCI-TEXTBOOK-Dark-v21646.png"/>
  <Relationship Id="rId4" Type="http://schemas.openxmlformats.org/officeDocument/2006/relationships/image" Target="../media/6caac048dcde6741df92846008a9b2ae1647.png"/>
  <Relationship Id="rId5" Type="http://schemas.openxmlformats.org/officeDocument/2006/relationships/image" Target="../media/97_3507_Video4-thumbnail16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ollowing RA no flow is seen beyond the mid LAD.]]></a:t>
            </a:r>
          </a:p>
        </p:txBody>
      </p:sp>
      <p:pic>
        <p:nvPicPr>
          <p:cNvPr id="9" name="97_3507_Video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