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541.jpg"/>
  <Relationship Id="rId3" Type="http://schemas.openxmlformats.org/officeDocument/2006/relationships/image" Target="../media/PCR-EAPCI-TEXTBOOK-Dark-v21542.png"/>
  <Relationship Id="rId4" Type="http://schemas.openxmlformats.org/officeDocument/2006/relationships/image" Target="../media/6915ac32c75eb17dd02422aca4160a081543.png"/>
  <Relationship Id="rId5" Type="http://schemas.openxmlformats.org/officeDocument/2006/relationships/image" Target="../media/97_3508_Video5-thumbnail154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alcified coronary le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alcified coronary le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arrel Hellig, Pieter Van Wyk, Emanuele Barbato, Shaheen Pandi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Video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Burr entrapment during RA of RCA. Note the bur tip “jumps” through the severe angulated proximal segment of the vessel and never returns to the original starting position in the very proximal segment.]]></a:t>
            </a:r>
          </a:p>
        </p:txBody>
      </p:sp>
      <p:pic>
        <p:nvPicPr>
          <p:cNvPr id="9" name="97_3508_Video5" descr=""/>
          <p:cNvPicPr>
            <a:picLocks noChangeAspect="1"/>
          </p:cNvPicPr>
          <p:nvPr/>
        </p:nvPicPr>
        <p:blipFill>
          <a:blip r:embed="rId5"/>
          <a:stretch>
            <a:fillRect/>
          </a:stretch>
        </p:blipFill>
        <p:spPr>
          <a:xfrm>
            <a:off x="4667250" y="1562100"/>
            <a:ext cx="2857500" cy="2857500"/>
          </a:xfrm>
          <a:prstGeom prst="rect">
            <a:avLst/>
          </a:prstGeom>
          <a:noFill/>
        </p:spPr>
      </p:pic>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2025-07-31T08:38:04Z</dcterms:created>
  <dcterms:modified xsi:type="dcterms:W3CDTF">2025-07-31T08:38:04Z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