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45.jpg"/>
  <Relationship Id="rId3" Type="http://schemas.openxmlformats.org/officeDocument/2006/relationships/image" Target="../media/PCR-EAPCI-TEXTBOOK-Dark-v21546.png"/>
  <Relationship Id="rId4" Type="http://schemas.openxmlformats.org/officeDocument/2006/relationships/image" Target="../media/c0989b8becadefb4d3964cf9ef9555dd1547.png"/>
  <Relationship Id="rId5" Type="http://schemas.openxmlformats.org/officeDocument/2006/relationships/image" Target="../media/97_3510_Video7-thumbnail15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 low profile balloon passed over a parallel wire. This balloon was used to dilate adjacent to the trapped burr tip referred to as a “buddy balloon” technique.]]></a:t>
            </a:r>
          </a:p>
        </p:txBody>
      </p:sp>
      <p:pic>
        <p:nvPicPr>
          <p:cNvPr id="9" name="97_3510_Video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56210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